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37" r:id="rId2"/>
  </p:sldMasterIdLst>
  <p:sldIdLst>
    <p:sldId id="320" r:id="rId3"/>
    <p:sldId id="343" r:id="rId4"/>
    <p:sldId id="344" r:id="rId5"/>
    <p:sldId id="333" r:id="rId6"/>
    <p:sldId id="271" r:id="rId7"/>
    <p:sldId id="346" r:id="rId8"/>
    <p:sldId id="351" r:id="rId9"/>
    <p:sldId id="352" r:id="rId10"/>
    <p:sldId id="269" r:id="rId11"/>
    <p:sldId id="260" r:id="rId12"/>
    <p:sldId id="262" r:id="rId13"/>
    <p:sldId id="355" r:id="rId14"/>
    <p:sldId id="265" r:id="rId15"/>
    <p:sldId id="266" r:id="rId16"/>
    <p:sldId id="353" r:id="rId17"/>
    <p:sldId id="363" r:id="rId18"/>
    <p:sldId id="362" r:id="rId19"/>
    <p:sldId id="360" r:id="rId20"/>
    <p:sldId id="358" r:id="rId21"/>
    <p:sldId id="364" r:id="rId22"/>
    <p:sldId id="359" r:id="rId23"/>
    <p:sldId id="349" r:id="rId24"/>
    <p:sldId id="33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Bataya" initials="SB" lastIdx="1" clrIdx="0">
    <p:extLst>
      <p:ext uri="{19B8F6BF-5375-455C-9EA6-DF929625EA0E}">
        <p15:presenceInfo xmlns:p15="http://schemas.microsoft.com/office/powerpoint/2012/main" userId="S-1-5-21-1369336550-658474508-895299816-11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FD70F0-1BB6-4964-BFF4-3AD0A9040542}" v="15" dt="2024-07-24T02:46:48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8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3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7T19:56:34.1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727 419 24575,'-19'1'0,"1"0"0,1 1 0,-1 1 0,0 0 0,0 2 0,0 0 0,1 1 0,-21 11 0,10-3 0,0 2 0,1 1 0,-45 37 0,58-39 0,12-9 0,8-10 0,65-51 0,104-109 0,-85 76 0,-88 86 0,0 0 0,0 0 0,-1 0 0,1-1 0,0 1 0,-1 0 0,1-1 0,-1 1 0,0 0 0,0-1 0,0 0 0,0 1 0,0-1 0,0-4 0,-1 6 0,0 1 0,0-1 0,0 0 0,0 1 0,0-1 0,0 0 0,-1 1 0,1-1 0,0 0 0,0 1 0,-1 0 0,1 0 0,0-1 0,-1 1 0,1-1 0,-1 0 0,1 1 0,0 0 0,-1-1 0,1 1 0,-1-1 0,1 1 0,-1-1 0,0 1 0,-1-1 0,0 0 0,0 1 0,0-1 0,0 1 0,0 0 0,0 0 0,1 0 0,-1 0 0,0 0 0,0 0 0,0 0 0,-3 1 0,-14 4 0,0 1 0,0 1 0,1 1 0,-1 1 0,1 0 0,1 2 0,0-1 0,-19 18 0,-37 20 0,38-30 0,25-13 0,-1 0 0,1 1 0,1 0 0,0 0 0,0 1 0,0 1 0,0-2 0,-14 18 0,74-57 0,204-147 0,-213 150 0,78-42 0,-4 2 0,-116 70 0,0 1 0,0-1 0,0 0 0,1 0 0,-1 0 0,0 0 0,0 0 0,0 0 0,0 0 0,0 0 0,0 0 0,0 0 0,0 0 0,0 0 0,1 0 0,-1 0 0,0 0 0,0 0 0,0 0 0,0 0 0,0 0 0,0 0 0,0 0 0,0 0 0,1 0 0,-1 0 0,0 0 0,0 0 0,0 0 0,-15 16 0,-23 23 0,-159 150 0,148-139 0,6-7 0,-49 66 0,86-100 0,3-4 0,0 0 0,-1 0 0,1 0 0,-1-1 0,0 1 0,-1-1 0,1 0 0,-1 0 0,-9 7 0,35-51 0,3 11 0,0 1 0,34-29 0,-3 3 0,1 0 0,69-52 0,-5 7 0,-21 16 0,-98 83 0,-1 0 0,1-1 0,-1 1 0,0 0 0,1-1 0,-1 1 0,0 0 0,1-1 0,-1 1 0,0-1 0,1 1 0,-1-1 0,0 1 0,0 0 0,0-1 0,1 1 0,-1-1 0,0 1 0,0-1 0,0 1 0,0-1 0,0 1 0,0-1 0,0 0 0,0 1 0,0-1 0,0 1 0,0-1 0,-1 1 0,1-1 0,0 1 0,0 0 0,0-1 0,-1 1 0,1-1 0,0 1 0,0-1 0,-1 1 0,1 0 0,0-1 0,-1 1 0,1-1 0,-1 1 0,1 0 0,0 0 0,-1-1 0,1 1 0,-1 0 0,1 0 0,-1-1 0,1 1 0,-1 0 0,1 0 0,-1 0 0,1 0 0,-1 0 0,1 0 0,-1 0 0,1 0 0,-1 0 0,1 0 0,-1 0 0,1 0 0,-1 0 0,-35-1 0,23 3 0,1 0 0,0 1 0,0 1 0,0 0 0,0 1 0,1 0 0,-1-1 0,-19 16 0,-7 6 0,-37 34 0,32-22 0,15-17 0,-123 105 0,-5 2 0,12-10 0,135-110 0,-147 120 0,136-111 0,28-17 0,37-21 0,143-104 0,-55 31 0,-55 39 0,104-96 0,-103 81 0,-55 45 0,-23 22 0,-16 14 0,-9 12 0,1 0 0,3 2 0,-31 43 0,-31 37 0,78-101 0,1 0 0,0 1 0,0 0 0,0 0 0,0 0 0,1 0 0,-1 0 0,1 1 0,1-2 0,-1 2 0,1-1 0,0 1 0,0 7 0,0-11 0,1 0 0,1-1 0,-1 1 0,0 0 0,0 0 0,1 0 0,-1 0 0,1-1 0,-1 0 0,1 1 0,0-1 0,0 1 0,0 0 0,0-1 0,0 1 0,0-1 0,0 1 0,1 0 0,0 0 0,0-1 0,1 0 0,-1 0 0,0 0 0,0 0 0,0 0 0,1-1 0,-1 1 0,-1-1 0,2 1 0,-1-1 0,0 0 0,1 0 0,-1 0 0,1 0 0,-1 0 0,4-1 0,9-3 0,-1 0 0,0 0 0,0-1 0,-1-1 0,1 1 0,-1-2 0,0-1 0,-1 0 0,13-11 0,101-91 0,169-168 0,-293 276 0,0 0 0,0-1 0,-1 0 0,2 1 0,-1 0 0,1 0 0,-1 0 0,1 1 0,0-1 0,0 0 0,0 0 0,0 1 0,0 0 0,1-1 0,3 0 0,-7 4 0,0 0 0,-1 0 0,1-1 0,0 1 0,-1 0 0,0 0 0,1-1 0,-1 0 0,0 0 0,0 1 0,0 0 0,0-1 0,0 0 0,0 1 0,-2 1 0,-1 3 0,-23 46 0,-35 96 0,47-112 0,-12 22 0,17-39 0,1 0 0,-8 23 0,16-36 0,-1-1 0,1 1 0,0 0 0,1 1 0,-1-1 0,1 0 0,0 1 0,1-1 0,-1-1 0,0 2 0,3 8 0,-2-14 0,-1 0 0,0 0 0,0-1 0,1 1 0,-1 0 0,0 0 0,1-1 0,-1 1 0,1 0 0,-1 0 0,1-1 0,-1 1 0,1-1 0,-1 1 0,1 0 0,0-1 0,-1 1 0,1-1 0,0 0 0,-1 1 0,1-1 0,0 1 0,0-1 0,0 0 0,-1 0 0,1 1 0,0-1 0,0 0 0,0 0 0,0 0 0,-1 0 0,1 0 0,0 0 0,0 0 0,0 0 0,0 0 0,-1-1 0,1 1 0,0 0 0,0 0 0,0-1 0,-1 1 0,1-1 0,0 1 0,-1 0 0,1-1 0,0 1 0,-1-1 0,1 0 0,0 1 0,-1-1 0,1 0 0,0 0 0,41-41 0,-34 32 0,368-413 0,-375 421 0,1 0 0,0 0 0,0 1 0,0 0 0,0-1 0,1 0 0,-1 1 0,0-1 0,1 1 0,-1 0 0,1 0 0,3-1 0,-6 2 0,0 0 0,0 0 0,1 0 0,-1 0 0,0 0 0,0 0 0,0 0 0,1 0 0,-1 0 0,0 0 0,0 0 0,0 0 0,1 0 0,-1 0 0,0 1 0,0-1 0,0 0 0,0 0 0,0 0 0,1 0 0,-1 0 0,0 1 0,0-1 0,0 0 0,0 0 0,0 0 0,0 0 0,0 1 0,0-1 0,1 0 0,-1 0 0,0 0 0,0 1 0,0-1 0,0 0 0,0 0 0,0 0 0,0 1 0,0-1 0,0 0 0,0 0 0,0 0 0,0 1 0,-1-1 0,1 0 0,0 0 0,-11 22 0,-50 76 0,-24 32 0,34-56 0,-22 26 0,44-63 0,-26 46 0,-17 20 0,59-86 0,18-20 0,26-30 0,15-21 0,137-171 0,-148 176 0,-2-1 0,49-100 0,-65 114 0,-11 24 0,-17 32 0,-125 210 0,94-157 0,25-42 0,0 0 0,1 0 0,-13 41 0,28-70 0,0 1 0,0 0 0,0 0 0,1-1 0,-1 1 0,1 0 0,0-1 0,-1 1 0,1 0 0,1 0 0,-1-1 0,0 1 0,1 0 0,-1 0 0,1 0 0,0-1 0,0 1 0,0 0 0,0-1 0,0 1 0,3 2 0,-2-3 0,-1-1 0,1 0 0,0 0 0,0-1 0,0 1 0,0 0 0,0-1 0,0 0 0,-1 0 0,1 1 0,0-1 0,1 0 0,-1 0 0,0 0 0,0 0 0,0 0 0,0 0 0,0-1 0,0 1 0,0 0 0,-1 0 0,1-1 0,0 0 0,0 0 0,0 0 0,0 0 0,-1 0 0,1 0 0,0 0 0,1-3 0,47-33 0,91-82 0,-73 57 0,-55 49 0,0 0 0,-1-1 0,15-25 0,21-24 0,2-5 0,-38 49 0,-37 46 0,-169 241 0,146-202 0,-22 54 0,47-78 0,-34 46 0,17-18 0,27-43 0,49-84 0,57-70 0,-13 20 0,-61 81 0,69-103 0,-77 111 0,0-2 0,-2 1 0,-1-2 0,12-37 0,-19 42 0,-7 14 0,-16 20 0,9-5 0,-3 2 0,1 0 0,0 2 0,2 0 0,0 0 0,1 1 0,0 1 0,2-1 0,-9 23 0,-24 40 0,-4 2 0,24-40 0,-31 44 0,20-24 0,13-19 0,21-44 0,-1 1 0,1 0 0,0-1 0,0 1 0,0 0 0,-1-1 0,1 1 0,0-1 0,-1 1 0,1-1 0,-1 1 0,1-1 0,0 1 0,-1-1 0,1 1 0,-1-1 0,1 0 0,-1 1 0,1-1 0,-1 0 0,0 1 0,1-1 0,-1 0 0,1 0 0,-1 1 0,0-1 0,1 0 0,-1 0 0,1 0 0,-1 0 0,0 0 0,0 0 0,-8-19 0,3-31 0,6 50 0,0-10 0,0 0 0,-1-1 0,-1 1 0,1 0 0,-2 0 0,1 0 0,-2 0 0,1 0 0,-1 0 0,-1 2 0,1-2 0,-2 1 0,1 0 0,-13-13 0,-16-22 0,31 38 0,-1 0 0,0 0 0,0 1 0,0-1 0,-1 1 0,0 0 0,0 0 0,0 1 0,-1 0 0,1 0 0,-1 0 0,0 0 0,0 1 0,0 0 0,-1 0 0,1 1 0,-1-1 0,0 1 0,-9-1 0,8 2 0,1 0 0,-1 0 0,0 1 0,1 0 0,-1 0 0,0 1 0,1 0 0,-1 1 0,1 0 0,-1 0 0,1 0 0,0 1 0,0 0 0,0 0 0,0 1 0,0 0 0,-6 5 0,0-2 0,10-9 0,17-19 0,-2 4 0,108-155 0,-47 71 0,-52 74 0,-16 22 0,-1 0 0,1 0 0,-1 1 0,-1-1 0,1 0 0,-1-1 0,0 0 0,0 1 0,-1-1 0,1 0 0,-1-1 0,2-9 0,-4 15 0,0 1 0,0 0 0,0-1 0,0 1 0,0 0 0,0-1 0,0 1 0,0 0 0,0-1 0,0 1 0,0 0 0,0 0 0,-1-1 0,1 1 0,0 0 0,0-1 0,0 1 0,0 0 0,-1 0 0,1-1 0,0 1 0,0 0 0,0 0 0,-1-1 0,1 1 0,0 0 0,0 0 0,-1 0 0,1 0 0,0-1 0,-1 1 0,1 0 0,0 0 0,-1 0 0,1 0 0,0 0 0,0 0 0,-1 0 0,-15 5 0,-13 17 0,-226 246 0,221-235 0,3-2 0,-52 66 0,80-94 0,-22 34 0,-2-2 0,-38 39 0,51-55 0,-1 0 0,1 1 0,1 0 0,-19 41 0,18-33 0,18-26 0,10-8 0,16-12 0,123-122 0,-117 106 0,-36 34 0,0 0 0,0 0 0,0 0 0,0 0 0,0 0 0,0 0 0,0 0 0,0 0 0,0 0 0,0 1 0,0-1 0,0 0 0,0 0 0,0 0 0,0 0 0,0 0 0,0 0 0,0 0 0,1 0 0,-1 0 0,0 0 0,0 0 0,0 0 0,0 0 0,0 0 0,0 0 0,0 0 0,0 0 0,0 0 0,0 0 0,0 0 0,0 0 0,1 0 0,-1 0 0,0 0 0,0 0 0,0 0 0,0 0 0,0 0 0,0 0 0,0 0 0,0 0 0,0 0 0,0 0 0,0 0 0,1 0 0,-1 0 0,0 0 0,0 0 0,0 0 0,0 0 0,0 0 0,0 0 0,0-1 0,0 1 0,0 0 0,0 0 0,-3 12 0,-8 14 0,-12 18 0,-32 45 0,33-56 0,2 1 0,-29 69 0,48-102 0,0 1 0,0-1 0,1 1 0,-1-1 0,1 0 0,-1 0 0,1 1 0,0-1 0,0 1 0,0 0 0,0-1 0,0 1 0,0-1 0,0 1 0,0 0 0,0-1 0,1 3 0,0-4 0,-1 1 0,1-1 0,0 1 0,-1-1 0,1 0 0,-1 0 0,1 1 0,0-1 0,-1 0 0,1 0 0,0 0 0,-1 0 0,1 0 0,0 0 0,-1 0 0,1 0 0,0 0 0,-1 0 0,1 0 0,0 0 0,-1 0 0,1 0 0,0-1 0,-1 1 0,1 0 0,-1-1 0,2 1 0,48-33 0,132-123 0,-43 34 0,-96 84 0,-69 92 0,-36 31 0,31-45 0,1 3 0,-41 75 0,70-117 0,0 0 0,1 0 0,-1 0 0,0 1 0,1-1 0,-1 0 0,1 0 0,0 0 0,-1 0 0,1 0 0,0 1 0,0-1 0,0 0 0,-1 0 0,1 0 0,0 1 0,1-1 0,-1 0 0,0 0 0,0 0 0,0 1 0,1-1 0,-1 0 0,1 0 0,0 1 0,0-1 0,0 0 0,0-1 0,0 1 0,1-1 0,-1 0 0,0 1 0,0-1 0,1 0 0,-1 0 0,0 0 0,0 0 0,1 0 0,-1 0 0,0 0 0,0 0 0,1-1 0,-1 1 0,0 0 0,2-1 0,8-3 0,1-1 0,-1 0 0,17-10 0,138-103 0,-74 49 0,-67 39 0,-24 28 0,1-1 0,0 1 0,0-1 0,1 0 0,-1 0 0,0 1 0,1 0 0,0-1 0,-1 1 0,1 0 0,0 0 0,3-1 0,-5 3 0,-1 0 0,1 0 0,-1 0 0,1 0 0,-1 0 0,1 0 0,-1 0 0,1 0 0,-1 0 0,0 1 0,1-1 0,-1 0 0,1 0 0,-1 0 0,0 1 0,1-1 0,-1 0 0,1 1 0,-1-1 0,0 0 0,0 1 0,1-1 0,-1 0 0,0 1 0,0-1 0,1 1 0,-1-1 0,0 0 0,0 1 0,0-1 0,0 1 0,1-1 0,-1 1 0,0-1 0,0 1 0,0-1 0,0 1 0,0-1 0,0 1 0,0-1 0,0 0 0,-1 1 0,1-1 0,0 1 0,0-1 0,0 1 0,0-1 0,-1 0 0,1 1 0,-1 0 0,-7 29 0,7-28 0,-10 26 0,-2-2 0,-1 1 0,-32 43 0,-15 30 0,30-41 0,9-20 0,-17 45 0,38-84 0,1 1 0,-1 0 0,1 0 0,-1 0 0,1 0 0,0 0 0,-1 0 0,1 0 0,0 0 0,0 0 0,0 0 0,0 0 0,0 0 0,0 1 0,0-1 0,0 0 0,0 0 0,1 0 0,-1 0 0,0 0 0,1 0 0,-1 0 0,1 0 0,-1 0 0,1 0 0,-1 0 0,2 1 0,0-1 0,0 0 0,0 0 0,-1 0 0,1 0 0,0-1 0,0 1 0,0-1 0,0 1 0,-1-1 0,1 0 0,0 0 0,0 0 0,0 0 0,3 0 0,4-2 0,1 1 0,-1-1 0,0-1 0,0 1 0,16-9 0,16-14 0,-1-3 0,71-61 0,-92 73 0,65-57 0,-123 139 0,4-24 0,21-28 0,1 1 0,1 1 0,0-1 0,2 2 0,0 0 0,1 0 0,-8 20 0,17-37 0,0 0 0,-1 1 0,1-1 0,0 0 0,0 1 0,0-1 0,-1 1 0,1-1 0,0 0 0,0 1 0,0-1 0,0 1 0,0-1 0,0 1 0,0-1 0,0 0 0,0 1 0,0-1 0,0 1 0,0-1 0,0 0 0,0 1 0,1-1 0,-1 1 0,0-1 0,0 0 0,0 0 0,1 0 0,-1 0 0,0 1 0,0-1 0,1 0 0,-1 1 0,0-1 0,1 0 0,-1 1 0,15-5 0,-1-5 0,-12 6 0,-4 3 0,-1 2 0,0 0 0,1 0 0,-1 0 0,1 0 0,-1 1 0,1-2 0,0 2 0,0-1 0,0 1 0,0 0 0,1 0 0,-1-1 0,1 1 0,-1 0 0,0 6 0,1-8 0,1 0 0,0 0 0,0 0 0,-1 0 0,1 0 0,0 0 0,0 0 0,0 0 0,1 0 0,-1 0 0,0 0 0,0 0 0,0 0 0,1 0 0,-1 0 0,0 0 0,1 0 0,-1-1 0,1 1 0,-1-1 0,2 2 0,-1-1 0,0 0 0,0 0 0,1-1 0,-1 1 0,0 0 0,1-1 0,-1 1 0,1-1 0,-1 0 0,1 1 0,-1-1 0,1 0 0,-1 0 0,0 0 0,1 0 0,-1 0 0,1 0 0,-1-1 0,3 1 0,0-1 0,3 0 0,1 0 0,0 0 0,1 1 0,15 1 0,-23-1 0,0 0 0,0 0 0,0 0 0,0 1 0,0-1 0,0 0 0,0 1 0,0-1 0,0 1 0,0-1 0,-1 1 0,1-1 0,0 1 0,0-1 0,0 1 0,-1 0 0,1 0 0,0-1 0,-1 1 0,2 2 0,-2-2 0,0 1 0,0-1 0,0 1 0,0-1 0,0 1 0,0-1 0,0 1 0,0-1 0,0 1 0,-1-1 0,1 1 0,-1-1 0,1 1 0,-1-1 0,0 0 0,1 1 0,-1-1 0,-2 2 0,-113 164 0,115-166 0,1 0 0,-1 1 0,0-1 0,1 0 0,-1 0 0,1 1 0,-1-1 0,1 0 0,-1 1 0,1-1 0,0 1 0,0-1 0,0 0 0,0 3 0,0-3 0,0-1 0,0 1 0,1-1 0,-1 0 0,0 1 0,0-1 0,1 1 0,-1-1 0,0 1 0,1-1 0,-1 0 0,0 1 0,1-1 0,-1 0 0,1 0 0,-1 1 0,0-1 0,1 0 0,-1 0 0,1 1 0,-1-1 0,1 0 0,-1 0 0,1 0 0,-1 0 0,2 0 0,0 0 0,1 0 0,0 0 0,0 0 0,0-1 0,0 1 0,-1-1 0,1 0 0,0 0 0,-1 0 0,1 0 0,0 0 0,2-3 0,18-10 0,-14 8 0,1 0 0,-1 0 0,0 0 0,0-1 0,8-9 0,-4 2 0,2 2 0,27-20 0,6-6 0,-47 37 0,1-1 0,-1 0 0,1 1 0,0 0 0,0-1 0,0 1 0,0 0 0,0 0 0,0 0 0,0 0 0,0 0 0,0 0 0,3 0 0,-3 8 0,-14 11 0,-23 26 0,-18 24 0,-84 83 0,144-160 0,-2 3 0,-2 1 0,2-1 0,0 1 0,0 0 0,1 0 0,-1 1 0,1 0 0,0 0 0,0 1 0,11-6 0,-16 9 0,-1 0 0,1 0 0,-1-1 0,1 1 0,0 0 0,-1 0 0,1 0 0,-1 0 0,1 0 0,0 0 0,-1 0 0,1 0 0,-1 0 0,1 0 0,0 1 0,-1-1 0,1 0 0,-1 0 0,1 1 0,-1-1 0,1 0 0,-1 0 0,1 1 0,-1-1 0,1 1 0,-1-1 0,1 0 0,-1 1 0,0-1 0,1 1 0,-1-1 0,0 1 0,1-1 0,-1 1 0,0-1 0,0 1 0,1 0 0,-1-1 0,0 1 0,0-1 0,0 1 0,0 0 0,0-1 0,0 1 0,0-1 0,0 1 0,0 0 0,0-1 0,0 1 0,0-1 0,0 1 0,-1-1 0,1 1 0,0 0 0,0-1 0,-1 0 0,1 1 0,-20 38 0,17-33 0,-9 12 0,7-11 0,0 1 0,1 0 0,0 0 0,0-1 0,-5 19 0,9-25 0,0 0 0,-1 0 0,1 0 0,0 1 0,0-1 0,0 0 0,0 0 0,1 1 0,-1-1 0,0 0 0,0 0 0,1 0 0,-1 1 0,1-1 0,-1 0 0,1 0 0,-1 0 0,1 0 0,0-1 0,0 2 0,1-1 0,0 1 0,0-1 0,0 0 0,0 0 0,0 0 0,0 0 0,0 0 0,0-1 0,0 1 0,0 0 0,0-1 0,1 0 0,-1 0 0,0 1 0,3-1 0,5-1 0,-1 0 0,1-1 0,0 0 0,-1 0 0,1-1 0,-1 0 0,1 1 0,-1-2 0,15-10 0,39-14 0,-55 30 0,-13 7 0,-13 10 0,3-10 0,-5 6 0,20-15 0,-1 1 0,1 0 0,0 0 0,0 0 0,0 0 0,0 0 0,0 0 0,0 0 0,0 0 0,0 0 0,0-1 0,0 1 0,0 0 0,0 0 0,1 0 0,-1 0 0,0 0 0,1 0 0,-1 0 0,1-1 0,-1 1 0,1 0 0,-1 0 0,1-1 0,-1 1 0,1 0 0,1 0 0,-2 0 0,1 0 0,0 0 0,-1 0 0,1 0 0,-1 0 0,1 0 0,-1 0 0,1 0 0,-1 0 0,0 0 0,0 0 0,1 0 0,-1 0 0,0 1 0,0-1 0,0 0 0,0 0 0,-1 0 0,1-1 0,0 1 0,0 0 0,0 0 0,-1 0 0,1 1 0,-2 0 0,-23 28 0,-41 13 0,63-41 0,-23 14-1365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7T19:56:34.1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693 0 24575,'-6'3'0,"-1"-1"0,1 1 0,1 1 0,-2 0 0,1 1 0,1-1 0,-1 1 0,0 1 0,1-1 0,0 2 0,0-1 0,-7 11 0,-8 8 0,-174 173 0,136-150 0,-108 65 0,160-110 0,-34 22 0,5-5 0,-53 43 0,88-63 0,-1 0 0,1 0 0,0 0 0,0 0 0,0 0 0,-1 0 0,1 0 0,0 0 0,0 0 0,0 0 0,0 2 0,-1-2 0,1 0 0,0 0 0,0 0 0,0 0 0,0 0 0,0 0 0,-1 1 0,1-1 0,0 0 0,0 0 0,0 0 0,0 0 0,0 2 0,0-2 0,0 0 0,0 0 0,0 0 0,0 0 0,0 1 0,0-1 0,0 0 0,0 0 0,0 0 0,0 1 0,0-1 0,0 0 0,0 0 0,0 0 0,0 2 0,0-2 0,0 0 0,0 0 0,0 0 0,0 0 0,0 1 0,0-1 0,1 0 0,-1 0 0,0 0 0,0 0 0,0 1 0,16 5 0,20-3 0,-12-10 0,0-1 0,0-2 0,0-1 0,-1-1 0,35-27 0,-16 12 0,173-134 0,-115 81 0,-78 59 0,-18 17 0,0 0 0,1 0 0,-1 1 0,1-1 0,-1 1 0,1 1 0,0-1 0,0 0 0,9-1 0,-13 4 0,-1 0 0,1 0 0,-1 0 0,1 1 0,-1-1 0,0 0 0,1 0 0,-1 2 0,1-2 0,-1 0 0,0 0 0,1 1 0,-1-1 0,0 1 0,1-1 0,-1 0 0,0 2 0,1-2 0,-1 1 0,0-1 0,0 0 0,0 2 0,1-2 0,-1 1 0,0-1 0,0 1 0,0-1 0,0 2 0,0-2 0,0 1 0,0-1 0,0 1 0,0-1 0,0 2 0,0-2 0,0 0 0,0 1 0,-1-1 0,1 2 0,0-2 0,0 1 0,0-1 0,-1 1 0,1-1 0,0 0 0,-1 2 0,1-2 0,0 0 0,-1 1 0,0 0 0,-16 42 0,15-37 0,-47 99 0,-40 102 0,88-206 0,0 0 0,1 1 0,-1-1 0,1 2 0,-1-2 0,1 1 0,-1-1 0,1 0 0,0 2 0,0-1 0,-1-1 0,1 0 0,0 1 0,0 0 0,0 0 0,0-1 0,1 1 0,-1 0 0,0 0 0,0-1 0,1 0 0,-1 1 0,1 1 0,-1-2 0,1 0 0,-1 1 0,1-1 0,0 0 0,0 1 0,1 1 0,0-1 0,1 1 0,0 0 0,-1 0 0,2-2 0,-1 0 0,0 2 0,0-2 0,1 1 0,-1-2 0,0 1 0,5 1 0,11-1 0,0 0 0,0-1 0,20-4 0,-6-4 0,0-2 0,0-2 0,54-31 0,16-5 0,-91 43 0,-8 2 0,0 0 0,0 2 0,0-1 0,0 0 0,-1 2 0,1-2 0,0 1 0,1 1 0,-1 0 0,0 0 0,0 0 0,5 1 0,-9-1 0,0 2 0,0-2 0,1 1 0,-1-1 0,0 1 0,0-1 0,0 2 0,0-2 0,0 1 0,0 1 0,0-2 0,0 1 0,0-1 0,0 1 0,0-1 0,0 2 0,0-2 0,-1 1 0,1-1 0,0 1 0,0-1 0,-1 2 0,1-2 0,0 1 0,0-1 0,-1 2 0,1-2 0,-1 1 0,1-1 0,0 0 0,-1 1 0,1-1 0,-1 2 0,-15 18 0,-33 35 0,30-34 0,0 0 0,-25 38 0,25-35 0,1 1 0,-24 23 0,-1 0 0,43-48 0,-1 0 0,0 2 0,1-2 0,-1 0 0,1 1 0,-1-1 0,0 2 0,1-2 0,-1 1 0,1-1 0,-1 1 0,1 1 0,0-2 0,-1 1 0,1 0 0,-1-1 0,1 2 0,0-1 0,0-1 0,-1 2 0,1-1 0,0-1 0,0 1 0,0 1 0,0-1 0,0-1 0,0 3 0,18 2 0,29-17 0,-25 1 0,-1-1 0,0-2 0,0-1 0,-1-2 0,23-24 0,-105 74 0,-25 21 0,54-32 0,-2-3 0,-67 28 0,70-28 0,24-7 0,22-4 0,-4-8 0,1-1 0,-1 0 0,1-1 0,-1 0 0,18-9 0,24-5 0,-38 14 0,6-1 0,0 0 0,0 2 0,35 4 0,-54-3 0,-1-2 0,1 2 0,0 0 0,-1 0 0,1 0 0,0 2 0,-1-2 0,1 0 0,-1 0 0,1 0 0,0 0 0,-1 1 0,1-1 0,-1 0 0,1 0 0,-1 1 0,1-1 0,-1 0 0,1 2 0,-1-2 0,1 1 0,-1-1 0,1 1 0,-1-1 0,0 0 0,1 2 0,-1-1 0,0-1 0,1 2 0,-1-2 0,0 1 0,0-1 0,0 1 0,1 1 0,-1-2 0,0 1 0,0-1 0,0 1 0,0 1 0,0-2 0,0 1 0,0-1 0,0 2 0,0-1 0,-1-1 0,1 1 0,0-1 0,0 2 0,0-1 0,-1-1 0,1 1 0,0-1 0,-1 2 0,1-2 0,0 1 0,-1-1 0,1 2 0,-1-2 0,1 0 0,-1 1 0,1-1 0,-1 1 0,1-1 0,-2 2 0,-33 33 0,-91 31 0,145-57 0,15-7 0,16-4 0,0-4 0,68-19 0,-24 6 0,-170 19 0,52 0 0,23-1 0,9 2 0,10-2 0,-12-1 0,0 2 0,0 0 0,1 0 0,-1 0 0,0 2 0,0-1 0,1 1 0,-1-1 0,0 2 0,0-1 0,0 1 0,6 5 0,-12-8 0,0 0 0,1 2 0,-1-2 0,0 0 0,0 1 0,0-1 0,0 0 0,0 2 0,0-2 0,0 0 0,0 1 0,1-1 0,-1 0 0,0 1 0,0-1 0,-1 0 0,1 2 0,0-2 0,0 0 0,0 1 0,0-1 0,0 0 0,0 0 0,0 1 0,0-1 0,-1 0 0,1 2 0,0-2 0,0 0 0,0 0 0,-1 1 0,1-1 0,0 0 0,0 0 0,-1 2 0,1-2 0,0 0 0,0 0 0,-1 0 0,1 0 0,0 1 0,-1-1 0,1 0 0,0 0 0,-1 0 0,1 0 0,0 0 0,-1 0 0,1 0 0,0 0 0,-1 0 0,1 0 0,0 0 0,-1 0 0,1 0 0,-30 11 0,22-7 0,152-5-1365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7151" y="1905004"/>
            <a:ext cx="9437699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464" y="3657124"/>
            <a:ext cx="9432387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19200" y="1600200"/>
            <a:ext cx="9742283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9200" y="4851400"/>
            <a:ext cx="9742283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17702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7125" y="434976"/>
            <a:ext cx="1168704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434976"/>
            <a:ext cx="8415942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B9A7-CF09-4C77-BF3F-642E8BA5A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3048F-276D-4F1B-981B-75670A7C8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6C00B-C947-48FA-8021-6FD9C05A9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30C6-C3B1-4EFF-B6DF-51F12CFB7796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242D6-B4F8-4684-A33D-0E3B767C9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02BE8-4104-4D3E-AF36-21C38EE9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9BC-4AE5-4457-A9CC-18E21451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3B69-A136-46A7-AC85-E629D268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469E3-5E7A-44AC-930C-F8E8274C1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95D73-6A9F-4943-81E1-12ECD46A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CE5CF-08EF-4397-AAFC-BDC19879A783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08CF1-EED3-47C9-A750-712F727D2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83E05-7B50-4A1D-8211-DB58540E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9BC-4AE5-4457-A9CC-18E21451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2F45-734B-4508-B768-E5552F47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D2692-5AD1-40CF-AC13-ABC712BE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E12BA-E084-45C5-BD11-C523D930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F7DC-6606-44F7-9441-DB6864A0686E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D206F-B928-4602-A8A5-8A404F55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F2C42-38AA-4A31-A06E-C6A139D2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9BC-4AE5-4457-A9CC-18E21451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B8DF-4E83-4F32-85CD-01FB3A60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BD96E-8A53-4F44-86EA-CD3D97A64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143AF-75A7-4311-B3CB-896DBBF19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8B84E-E1E9-4DE8-83BC-B9526DB65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CECC-DF79-457E-8554-B444D09E4A18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96A84-51BA-4641-8AF5-DF14DCFB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04BBA-CADD-4127-9487-0B61875EF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5998"/>
            </a:lvl1pPr>
          </a:lstStyle>
          <a:p>
            <a:fld id="{B20FB9BC-4AE5-4457-A9CC-18E2145148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0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4535-7281-4CCC-BD04-E5B6574A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499AD-42BB-4402-AF89-26B72AEFF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05789-7220-4A55-A0E5-751E31BF8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E8AAD-D39C-4B80-8B4A-724CA571F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F9FD7C-EF77-4001-BDC1-827CEEC9F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283F5-FF34-4412-AF41-AE55E8C5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8C20-B320-484B-B238-7E56D5DE6F33}" type="datetime1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F03F3E-E52A-47F9-BE17-CE564C29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902F3-9BF9-4B67-9FDB-04077136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5998"/>
            </a:lvl1pPr>
          </a:lstStyle>
          <a:p>
            <a:fld id="{B20FB9BC-4AE5-4457-A9CC-18E2145148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5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B5CC-BF05-4D2B-A696-E4E0BCE2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6672F-1190-4458-854D-56C868EC0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2B21-CCD9-4E3C-9D38-958DF23024EB}" type="datetime1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8E59B-F557-42FE-84AD-2960517C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0F940-71C0-4F77-A194-CC6FC774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5998"/>
            </a:lvl1pPr>
          </a:lstStyle>
          <a:p>
            <a:fld id="{B20FB9BC-4AE5-4457-A9CC-18E2145148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CA19F-F779-4BDE-8362-827FFE08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416B-95D8-4EB2-9ECC-28B9A9991F75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22E6E7-2756-49E6-8FED-E458B7B1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2FC48-CE44-4117-BDB7-CBFB5028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5998" baseline="0">
                <a:solidFill>
                  <a:schemeClr val="bg1"/>
                </a:solidFill>
              </a:defRPr>
            </a:lvl1pPr>
          </a:lstStyle>
          <a:p>
            <a:fld id="{B20FB9BC-4AE5-4457-A9CC-18E2145148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D0F2-2E5E-4CB1-B439-8D202759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CB038-B562-4534-A4D9-05E533761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D47E6-1BDF-4B84-A566-2E9FB531A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EC4A0-3A31-4921-81C3-930A12ED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305F-E02B-4538-9AE4-5A18D49F4141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ABE0F-4FF6-4F71-9057-E33E6862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41473-44E7-47E1-B10E-D4B2239C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5998">
                <a:solidFill>
                  <a:schemeClr val="bg1"/>
                </a:solidFill>
              </a:defRPr>
            </a:lvl1pPr>
          </a:lstStyle>
          <a:p>
            <a:fld id="{B20FB9BC-4AE5-4457-A9CC-18E2145148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D7A1E-4FC0-4134-9352-E9E80E25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4BFBF-0205-4E19-B81D-59767ECB3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5676-72EB-406E-A3FB-319B1B6B2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07396-C398-4C43-8F5D-695DD809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EE5E-3801-4EB0-891B-AF1D2EF9C11B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B7AD4-25EC-4928-AFCC-61B4604C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C6691-B660-45A8-AD7E-53962E72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5998">
                <a:solidFill>
                  <a:schemeClr val="bg1"/>
                </a:solidFill>
              </a:defRPr>
            </a:lvl1pPr>
          </a:lstStyle>
          <a:p>
            <a:fld id="{B20FB9BC-4AE5-4457-A9CC-18E2145148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6DCE1-89EE-42FF-A80D-41161C9A7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4F7AB-A0A2-475D-983D-23D9FE80E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5EC26-1479-4B47-A4B2-C6FCE77C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ADDD-B3EA-4ECC-8DF8-58F6FEB340BC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679C1-BCA6-4422-BDDF-75D243E3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26B1D-E398-4CBB-A396-0B27C2B0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9BC-4AE5-4457-A9CC-18E2145148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5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6E6E62-F05B-4B6D-8452-09A748F06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28D00-8DC9-4E23-8F15-477369A3F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F7384-C068-410D-A2F7-F9DC30839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9C70-358A-4613-AAE9-D20DE55F1701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A29B1-B40E-4AF9-9C39-4BD0E061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8A30-B007-4136-96F7-3E828929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B9BC-4AE5-4457-A9CC-18E21451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1" y="990600"/>
            <a:ext cx="9347199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1" y="3733800"/>
            <a:ext cx="9347199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274635" y="3475736"/>
            <a:ext cx="5642734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0137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803400"/>
            <a:ext cx="47752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03400"/>
            <a:ext cx="47752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264" y="1803400"/>
            <a:ext cx="4771048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514600"/>
            <a:ext cx="47752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664" y="1803400"/>
            <a:ext cx="4771048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514600"/>
            <a:ext cx="47752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1803401"/>
            <a:ext cx="660400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0" y="1803401"/>
            <a:ext cx="2844801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9200" y="1803400"/>
            <a:ext cx="6604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9088" y="1925320"/>
            <a:ext cx="6364224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0" y="1803401"/>
            <a:ext cx="2844801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801" y="301752"/>
            <a:ext cx="11582400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1" y="431800"/>
            <a:ext cx="97536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803400"/>
            <a:ext cx="9753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74168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9200" y="6172200"/>
            <a:ext cx="12192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81F8E98-534D-46E7-B988-9E35376AF50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1601" y="6172200"/>
            <a:ext cx="711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9957F87-712F-48CE-82A0-E6A965A0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4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CBB1C-7BDA-4DDD-8B72-B270A301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E9575-346F-45C6-8FBC-353E227EF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8BB56-D22E-4A48-821F-AE6C7E338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4DD4A-7FC6-47F0-BFD5-DF5A66B81AFC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A720B-C057-4AF0-B939-D58056F51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16821-F89E-4E23-B5F8-2C7B91450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FB9BC-4AE5-4457-A9CC-18E21451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10" Type="http://schemas.openxmlformats.org/officeDocument/2006/relationships/image" Target="../media/image32.png"/><Relationship Id="rId4" Type="http://schemas.openxmlformats.org/officeDocument/2006/relationships/image" Target="../media/image24.jp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customXml" Target="../ink/ink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FBE2-5E76-CB79-8077-D1F379EB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15" y="3866029"/>
            <a:ext cx="10087960" cy="8382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Irwindale Public Library</a:t>
            </a:r>
            <a:br>
              <a:rPr lang="en-US" sz="4000" dirty="0"/>
            </a:br>
            <a:r>
              <a:rPr lang="en-US" sz="4000" dirty="0"/>
              <a:t>July 24</a:t>
            </a:r>
            <a:r>
              <a:rPr lang="en-US" dirty="0"/>
              <a:t>, </a:t>
            </a:r>
            <a:r>
              <a:rPr lang="en-US" sz="4000" dirty="0"/>
              <a:t>2024</a:t>
            </a:r>
            <a:endParaRPr lang="en-US" sz="4000" dirty="0"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840874-A559-F493-7891-9DF75E13A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92" y="791695"/>
            <a:ext cx="3516406" cy="26373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DDD79-81E7-0E54-1EBC-60436B7F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80864-1952-B548-226B-9DDB9CAF2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81" y="5479751"/>
            <a:ext cx="3728027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8D9A78-78DC-1FEB-82D3-AD9D90850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7" y="307109"/>
            <a:ext cx="10377806" cy="6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EE43E-29EF-1617-FF4F-618EE58CE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4" y="415308"/>
            <a:ext cx="10955272" cy="60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F7DD-A153-38CD-AC4A-56E78169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New walkthrough 20240215">
            <a:hlinkClick r:id="" action="ppaction://media"/>
            <a:extLst>
              <a:ext uri="{FF2B5EF4-FFF2-40B4-BE49-F238E27FC236}">
                <a16:creationId xmlns:a16="http://schemas.microsoft.com/office/drawing/2014/main" id="{D62838E4-5ECB-DD1F-8813-CE437FEA99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9491" y="550967"/>
            <a:ext cx="8793018" cy="5521053"/>
          </a:xfrm>
        </p:spPr>
      </p:pic>
    </p:spTree>
    <p:extLst>
      <p:ext uri="{BB962C8B-B14F-4D97-AF65-F5344CB8AC3E}">
        <p14:creationId xmlns:p14="http://schemas.microsoft.com/office/powerpoint/2010/main" val="24174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334C329-713C-DA5C-C437-D3DB1521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431800"/>
            <a:ext cx="9753600" cy="11684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C5CF0-4FAD-D55E-E165-02E8AB0E1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3" b="18547"/>
          <a:stretch/>
        </p:blipFill>
        <p:spPr>
          <a:xfrm>
            <a:off x="1219199" y="1011766"/>
            <a:ext cx="9753600" cy="4834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3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07723-DEFC-4FDB-B326-EDF6A6755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" y="1244600"/>
            <a:ext cx="11120582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BAAB-F576-E713-D4B3-87BC75CC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E97F3-25B9-AEFC-F15B-05B98E55F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31" y="842511"/>
            <a:ext cx="7105738" cy="5172978"/>
          </a:xfrm>
        </p:spPr>
      </p:pic>
    </p:spTree>
    <p:extLst>
      <p:ext uri="{BB962C8B-B14F-4D97-AF65-F5344CB8AC3E}">
        <p14:creationId xmlns:p14="http://schemas.microsoft.com/office/powerpoint/2010/main" val="7726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A7FC-B8B7-BB97-E362-E1616507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Schemes   </a:t>
            </a:r>
          </a:p>
        </p:txBody>
      </p:sp>
      <p:pic>
        <p:nvPicPr>
          <p:cNvPr id="6" name="Picture 2" descr="A board with pictures and samples of paper&#10;&#10;Description automatically generated with medium confidence">
            <a:extLst>
              <a:ext uri="{FF2B5EF4-FFF2-40B4-BE49-F238E27FC236}">
                <a16:creationId xmlns:a16="http://schemas.microsoft.com/office/drawing/2014/main" id="{4C7D04AF-F575-C91D-1975-E9C9A620E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"/>
          <a:stretch/>
        </p:blipFill>
        <p:spPr bwMode="auto">
          <a:xfrm>
            <a:off x="6126988" y="2066879"/>
            <a:ext cx="5732639" cy="3770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 descr="A board with different pieces of paper&#10;&#10;Description automatically generated">
            <a:extLst>
              <a:ext uri="{FF2B5EF4-FFF2-40B4-BE49-F238E27FC236}">
                <a16:creationId xmlns:a16="http://schemas.microsoft.com/office/drawing/2014/main" id="{EC40BC47-C55B-B561-0470-66C50C165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0714" r="5060" b="11508"/>
          <a:stretch/>
        </p:blipFill>
        <p:spPr>
          <a:xfrm>
            <a:off x="331725" y="2066879"/>
            <a:ext cx="5733288" cy="3770888"/>
          </a:xfrm>
        </p:spPr>
      </p:pic>
    </p:spTree>
    <p:extLst>
      <p:ext uri="{BB962C8B-B14F-4D97-AF65-F5344CB8AC3E}">
        <p14:creationId xmlns:p14="http://schemas.microsoft.com/office/powerpoint/2010/main" val="1356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83BD19B6-E62C-2BF0-744A-A3A65468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-266700"/>
            <a:ext cx="9753600" cy="1625600"/>
          </a:xfrm>
        </p:spPr>
        <p:txBody>
          <a:bodyPr/>
          <a:lstStyle/>
          <a:p>
            <a:r>
              <a:rPr lang="en-US" dirty="0"/>
              <a:t>Children’s Area Color Scheme</a:t>
            </a:r>
          </a:p>
        </p:txBody>
      </p:sp>
      <p:pic>
        <p:nvPicPr>
          <p:cNvPr id="1026" name="Picture 2" descr="A board with pictures and samples of paper&#10;&#10;Description automatically generated with medium confidence">
            <a:extLst>
              <a:ext uri="{FF2B5EF4-FFF2-40B4-BE49-F238E27FC236}">
                <a16:creationId xmlns:a16="http://schemas.microsoft.com/office/drawing/2014/main" id="{49493905-3E94-2DC4-6E2C-1DC6301A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"/>
          <a:stretch/>
        </p:blipFill>
        <p:spPr bwMode="auto">
          <a:xfrm>
            <a:off x="2667000" y="1639279"/>
            <a:ext cx="6858000" cy="44313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EB19D6A5-0518-B5F6-A209-746E5AB1F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8000" y="1803401"/>
            <a:ext cx="2844801" cy="42672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ird on a chair&#10;&#10;Description automatically generated">
            <a:extLst>
              <a:ext uri="{FF2B5EF4-FFF2-40B4-BE49-F238E27FC236}">
                <a16:creationId xmlns:a16="http://schemas.microsoft.com/office/drawing/2014/main" id="{FF7A0E3B-A6D1-CD8F-1CC0-563D0CAC3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4" y="710206"/>
            <a:ext cx="3480790" cy="329081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6B791-0F7D-D907-3571-3196E075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266701"/>
            <a:ext cx="9753600" cy="1011593"/>
          </a:xfrm>
        </p:spPr>
        <p:txBody>
          <a:bodyPr>
            <a:normAutofit/>
          </a:bodyPr>
          <a:lstStyle/>
          <a:p>
            <a:r>
              <a:rPr lang="en-US" dirty="0"/>
              <a:t>Children’s Space</a:t>
            </a:r>
          </a:p>
        </p:txBody>
      </p:sp>
      <p:pic>
        <p:nvPicPr>
          <p:cNvPr id="7" name="Picture 6" descr="A wooden chair with a green design&#10;&#10;Description automatically generated">
            <a:extLst>
              <a:ext uri="{FF2B5EF4-FFF2-40B4-BE49-F238E27FC236}">
                <a16:creationId xmlns:a16="http://schemas.microsoft.com/office/drawing/2014/main" id="{632AD1B0-452D-5F6A-FACC-0DBDB437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66" y="1449141"/>
            <a:ext cx="1925695" cy="3290810"/>
          </a:xfrm>
          <a:prstGeom prst="rect">
            <a:avLst/>
          </a:prstGeom>
        </p:spPr>
      </p:pic>
      <p:pic>
        <p:nvPicPr>
          <p:cNvPr id="9" name="Picture 8" descr="A butterfly outline on a white background&#10;&#10;Description automatically generated">
            <a:extLst>
              <a:ext uri="{FF2B5EF4-FFF2-40B4-BE49-F238E27FC236}">
                <a16:creationId xmlns:a16="http://schemas.microsoft.com/office/drawing/2014/main" id="{FA3BAF1C-2D94-14A4-52E6-42A17D92D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2" y="1672771"/>
            <a:ext cx="1932992" cy="1932992"/>
          </a:xfrm>
          <a:prstGeom prst="rect">
            <a:avLst/>
          </a:prstGeom>
        </p:spPr>
      </p:pic>
      <p:pic>
        <p:nvPicPr>
          <p:cNvPr id="11" name="Picture 10" descr="A drawing of a dog&#10;&#10;Description automatically generated">
            <a:extLst>
              <a:ext uri="{FF2B5EF4-FFF2-40B4-BE49-F238E27FC236}">
                <a16:creationId xmlns:a16="http://schemas.microsoft.com/office/drawing/2014/main" id="{419EDC2C-EEC1-BA17-CAA6-01513FCCF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6" y="3900196"/>
            <a:ext cx="2286000" cy="2286000"/>
          </a:xfrm>
          <a:prstGeom prst="rect">
            <a:avLst/>
          </a:prstGeom>
        </p:spPr>
      </p:pic>
      <p:pic>
        <p:nvPicPr>
          <p:cNvPr id="13" name="Picture 12" descr="A white round table with legs&#10;&#10;Description automatically generated">
            <a:extLst>
              <a:ext uri="{FF2B5EF4-FFF2-40B4-BE49-F238E27FC236}">
                <a16:creationId xmlns:a16="http://schemas.microsoft.com/office/drawing/2014/main" id="{70E20FFC-5272-FC57-18B5-27AC9F504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33" y="3752979"/>
            <a:ext cx="2580433" cy="2580433"/>
          </a:xfrm>
          <a:prstGeom prst="rect">
            <a:avLst/>
          </a:prstGeom>
        </p:spPr>
      </p:pic>
      <p:pic>
        <p:nvPicPr>
          <p:cNvPr id="15" name="Picture 14" descr="A red surface with lines&#10;&#10;Description automatically generated">
            <a:extLst>
              <a:ext uri="{FF2B5EF4-FFF2-40B4-BE49-F238E27FC236}">
                <a16:creationId xmlns:a16="http://schemas.microsoft.com/office/drawing/2014/main" id="{F5EEE53E-B84F-5A35-73BE-7C2623E29C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37" y="3900196"/>
            <a:ext cx="1682899" cy="1679510"/>
          </a:xfrm>
          <a:prstGeom prst="rect">
            <a:avLst/>
          </a:prstGeom>
        </p:spPr>
      </p:pic>
      <p:pic>
        <p:nvPicPr>
          <p:cNvPr id="17" name="Picture 16" descr="A green surface with a rough surface&#10;&#10;Description automatically generated">
            <a:extLst>
              <a:ext uri="{FF2B5EF4-FFF2-40B4-BE49-F238E27FC236}">
                <a16:creationId xmlns:a16="http://schemas.microsoft.com/office/drawing/2014/main" id="{64356242-663A-94B8-93A1-530F441D2A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2" y="1581539"/>
            <a:ext cx="1907766" cy="1909689"/>
          </a:xfrm>
          <a:prstGeom prst="rect">
            <a:avLst/>
          </a:prstGeom>
        </p:spPr>
      </p:pic>
      <p:pic>
        <p:nvPicPr>
          <p:cNvPr id="19" name="Picture 18" descr="A close up of a wood surface&#10;&#10;Description automatically generated">
            <a:extLst>
              <a:ext uri="{FF2B5EF4-FFF2-40B4-BE49-F238E27FC236}">
                <a16:creationId xmlns:a16="http://schemas.microsoft.com/office/drawing/2014/main" id="{7EB2337A-C566-5BC3-CC61-5D706BD6B5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47" y="1136002"/>
            <a:ext cx="1604443" cy="1614196"/>
          </a:xfrm>
          <a:prstGeom prst="rect">
            <a:avLst/>
          </a:prstGeom>
        </p:spPr>
      </p:pic>
      <p:pic>
        <p:nvPicPr>
          <p:cNvPr id="21" name="Picture 20" descr="A blue surface with white specks&#10;&#10;Description automatically generated">
            <a:extLst>
              <a:ext uri="{FF2B5EF4-FFF2-40B4-BE49-F238E27FC236}">
                <a16:creationId xmlns:a16="http://schemas.microsoft.com/office/drawing/2014/main" id="{8D51628C-24E8-2E12-B32A-E794699B5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319" y="3143144"/>
            <a:ext cx="181411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08F8-F9D2-D18E-5C5A-CDAD5154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431800"/>
            <a:ext cx="9753600" cy="1168400"/>
          </a:xfrm>
        </p:spPr>
        <p:txBody>
          <a:bodyPr anchor="b">
            <a:normAutofit/>
          </a:bodyPr>
          <a:lstStyle/>
          <a:p>
            <a:r>
              <a:rPr lang="en-US" dirty="0"/>
              <a:t>Family Place Furniture</a:t>
            </a:r>
          </a:p>
        </p:txBody>
      </p:sp>
      <p:pic>
        <p:nvPicPr>
          <p:cNvPr id="8" name="Picture 7" descr="A close-up of a yellow fabric&#10;&#10;Description automatically generated">
            <a:extLst>
              <a:ext uri="{FF2B5EF4-FFF2-40B4-BE49-F238E27FC236}">
                <a16:creationId xmlns:a16="http://schemas.microsoft.com/office/drawing/2014/main" id="{FB02CF7F-BC2C-A013-0224-BFF63EFDD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76" y="1803400"/>
            <a:ext cx="2050036" cy="2050036"/>
          </a:xfrm>
          <a:prstGeom prst="rect">
            <a:avLst/>
          </a:prstGeom>
        </p:spPr>
      </p:pic>
      <p:pic>
        <p:nvPicPr>
          <p:cNvPr id="5" name="Content Placeholder 4" descr="A yellow chair with wooden legs&#10;&#10;Description automatically generated">
            <a:extLst>
              <a:ext uri="{FF2B5EF4-FFF2-40B4-BE49-F238E27FC236}">
                <a16:creationId xmlns:a16="http://schemas.microsoft.com/office/drawing/2014/main" id="{B03831C1-9E87-2342-6F66-63AB61F78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86" y="3254805"/>
            <a:ext cx="2518907" cy="2815795"/>
          </a:xfrm>
          <a:prstGeom prst="rect">
            <a:avLst/>
          </a:prstGeom>
        </p:spPr>
      </p:pic>
      <p:pic>
        <p:nvPicPr>
          <p:cNvPr id="9" name="Picture 8" descr="A blue couch with wooden legs&#10;&#10;Description automatically generated">
            <a:extLst>
              <a:ext uri="{FF2B5EF4-FFF2-40B4-BE49-F238E27FC236}">
                <a16:creationId xmlns:a16="http://schemas.microsoft.com/office/drawing/2014/main" id="{0D35CA7D-3A8F-0553-33C3-F593EA77A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18607" r="11704" b="24159"/>
          <a:stretch/>
        </p:blipFill>
        <p:spPr>
          <a:xfrm>
            <a:off x="1825990" y="2249068"/>
            <a:ext cx="4129275" cy="2016622"/>
          </a:xfrm>
          <a:prstGeom prst="rect">
            <a:avLst/>
          </a:prstGeom>
        </p:spPr>
      </p:pic>
      <p:pic>
        <p:nvPicPr>
          <p:cNvPr id="4" name="Picture 3" descr="A close up of a blue fabric&#10;&#10;Description automatically generated">
            <a:extLst>
              <a:ext uri="{FF2B5EF4-FFF2-40B4-BE49-F238E27FC236}">
                <a16:creationId xmlns:a16="http://schemas.microsoft.com/office/drawing/2014/main" id="{B1BBD09D-1B38-C409-A10A-0289BBED1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4" y="2285921"/>
            <a:ext cx="1970335" cy="1970335"/>
          </a:xfrm>
          <a:prstGeom prst="rect">
            <a:avLst/>
          </a:prstGeom>
        </p:spPr>
      </p:pic>
      <p:pic>
        <p:nvPicPr>
          <p:cNvPr id="7" name="Picture 6" descr="A blue couch with wooden legs&#10;&#10;Description automatically generated">
            <a:extLst>
              <a:ext uri="{FF2B5EF4-FFF2-40B4-BE49-F238E27FC236}">
                <a16:creationId xmlns:a16="http://schemas.microsoft.com/office/drawing/2014/main" id="{A2070982-25F4-C96F-2A56-50ECE4847D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t="17724" r="17762" b="21451"/>
          <a:stretch/>
        </p:blipFill>
        <p:spPr>
          <a:xfrm>
            <a:off x="2591765" y="4015418"/>
            <a:ext cx="2597726" cy="205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F4B0-A5CA-2FCC-2AB4-ADA0149FB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Update</a:t>
            </a:r>
          </a:p>
          <a:p>
            <a:pPr lvl="1"/>
            <a:r>
              <a:rPr lang="en-US" dirty="0"/>
              <a:t>Design for 13,000 sq. ft. Library</a:t>
            </a:r>
          </a:p>
          <a:p>
            <a:r>
              <a:rPr lang="en-US" dirty="0"/>
              <a:t>Project Site</a:t>
            </a:r>
          </a:p>
          <a:p>
            <a:pPr lvl="1"/>
            <a:r>
              <a:rPr lang="en-US" dirty="0"/>
              <a:t>Landscaping</a:t>
            </a:r>
          </a:p>
          <a:p>
            <a:r>
              <a:rPr lang="en-US" dirty="0"/>
              <a:t>Exterior Renderings</a:t>
            </a:r>
          </a:p>
          <a:p>
            <a:r>
              <a:rPr lang="en-US" dirty="0"/>
              <a:t>Library Floor Plan Concept</a:t>
            </a:r>
          </a:p>
          <a:p>
            <a:r>
              <a:rPr lang="en-US" dirty="0"/>
              <a:t>Library Interior Concepts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ADBF66D2-DA88-DB89-A12C-5682252C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31800"/>
            <a:ext cx="9753600" cy="1168400"/>
          </a:xfrm>
        </p:spPr>
        <p:txBody>
          <a:bodyPr/>
          <a:lstStyle/>
          <a:p>
            <a:r>
              <a:rPr lang="en-US" dirty="0"/>
              <a:t>New Library Project Update</a:t>
            </a:r>
          </a:p>
        </p:txBody>
      </p:sp>
    </p:spTree>
    <p:extLst>
      <p:ext uri="{BB962C8B-B14F-4D97-AF65-F5344CB8AC3E}">
        <p14:creationId xmlns:p14="http://schemas.microsoft.com/office/powerpoint/2010/main" val="21398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ADF9C44-EC2A-DF4B-4DB6-F69D978A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-519952"/>
            <a:ext cx="9753600" cy="1828800"/>
          </a:xfrm>
        </p:spPr>
        <p:txBody>
          <a:bodyPr anchor="b">
            <a:normAutofit/>
          </a:bodyPr>
          <a:lstStyle/>
          <a:p>
            <a:r>
              <a:rPr lang="en-US" dirty="0"/>
              <a:t>Teen and Adult Color Schemes</a:t>
            </a:r>
          </a:p>
        </p:txBody>
      </p:sp>
      <p:pic>
        <p:nvPicPr>
          <p:cNvPr id="13" name="Content Placeholder 10" descr="A board with different pieces of paper&#10;&#10;Description automatically generated">
            <a:extLst>
              <a:ext uri="{FF2B5EF4-FFF2-40B4-BE49-F238E27FC236}">
                <a16:creationId xmlns:a16="http://schemas.microsoft.com/office/drawing/2014/main" id="{C8B81836-83DB-3B69-25E4-2525495A4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0714" r="5060" b="11508"/>
          <a:stretch/>
        </p:blipFill>
        <p:spPr>
          <a:xfrm>
            <a:off x="2667000" y="1639146"/>
            <a:ext cx="6858000" cy="4512035"/>
          </a:xfrm>
        </p:spPr>
      </p:pic>
    </p:spTree>
    <p:extLst>
      <p:ext uri="{BB962C8B-B14F-4D97-AF65-F5344CB8AC3E}">
        <p14:creationId xmlns:p14="http://schemas.microsoft.com/office/powerpoint/2010/main" val="6042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wood grain&#10;&#10;Description automatically generated">
            <a:extLst>
              <a:ext uri="{FF2B5EF4-FFF2-40B4-BE49-F238E27FC236}">
                <a16:creationId xmlns:a16="http://schemas.microsoft.com/office/drawing/2014/main" id="{7596C005-587A-7379-9DB6-85CDACD5E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21" y="1676708"/>
            <a:ext cx="1669339" cy="140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9F1913-F6EF-211D-BFD2-5CF922021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5"/>
          <a:stretch/>
        </p:blipFill>
        <p:spPr>
          <a:xfrm>
            <a:off x="481981" y="3429000"/>
            <a:ext cx="3098303" cy="3054637"/>
          </a:xfrm>
          <a:prstGeom prst="rect">
            <a:avLst/>
          </a:prstGeom>
        </p:spPr>
      </p:pic>
      <p:pic>
        <p:nvPicPr>
          <p:cNvPr id="5" name="Content Placeholder 4" descr="A green chair with wooden legs&#10;&#10;Description automatically generated">
            <a:extLst>
              <a:ext uri="{FF2B5EF4-FFF2-40B4-BE49-F238E27FC236}">
                <a16:creationId xmlns:a16="http://schemas.microsoft.com/office/drawing/2014/main" id="{6E42D8CC-5C66-DF43-2FA4-5F7FA2A07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t="10432" r="12954" b="10243"/>
          <a:stretch/>
        </p:blipFill>
        <p:spPr>
          <a:xfrm>
            <a:off x="2980645" y="1244600"/>
            <a:ext cx="2622642" cy="2753960"/>
          </a:xfrm>
        </p:spPr>
      </p:pic>
      <p:sp>
        <p:nvSpPr>
          <p:cNvPr id="20" name="AutoShape 2">
            <a:extLst>
              <a:ext uri="{FF2B5EF4-FFF2-40B4-BE49-F238E27FC236}">
                <a16:creationId xmlns:a16="http://schemas.microsoft.com/office/drawing/2014/main" id="{C689F0E0-6A3B-5484-53A2-84F4E37291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8FDF82B1-C6B3-4576-846D-8818827C15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C63A9-9CD4-33EA-D122-A47456F6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193057"/>
            <a:ext cx="9753600" cy="1051543"/>
          </a:xfrm>
        </p:spPr>
        <p:txBody>
          <a:bodyPr/>
          <a:lstStyle/>
          <a:p>
            <a:pPr algn="ctr"/>
            <a:r>
              <a:rPr lang="en-US" dirty="0"/>
              <a:t>Adult and Teen Spaces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D6C19-218F-F146-4CB3-AA1DC12DC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94" y="2303771"/>
            <a:ext cx="60263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9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38BA6DD6-22B8-7563-8160-8C7AED97613E}"/>
              </a:ext>
            </a:extLst>
          </p:cNvPr>
          <p:cNvSpPr txBox="1">
            <a:spLocks/>
          </p:cNvSpPr>
          <p:nvPr/>
        </p:nvSpPr>
        <p:spPr>
          <a:xfrm>
            <a:off x="1219201" y="431800"/>
            <a:ext cx="97536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Next Steps</a:t>
            </a:r>
            <a:endParaRPr lang="en-US"/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F99AA941-6303-90D9-110B-50D5939792CF}"/>
              </a:ext>
            </a:extLst>
          </p:cNvPr>
          <p:cNvSpPr txBox="1">
            <a:spLocks/>
          </p:cNvSpPr>
          <p:nvPr/>
        </p:nvSpPr>
        <p:spPr>
          <a:xfrm>
            <a:off x="1219201" y="1803400"/>
            <a:ext cx="9753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What’s Next?</a:t>
            </a:r>
          </a:p>
          <a:p>
            <a:endParaRPr lang="en-US"/>
          </a:p>
          <a:p>
            <a:pPr marR="0"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/>
              <a:t>Authorize staff to proceed with finalizing the plans that include color schemes, flooring and furnishing, along with specifications for this Project. </a:t>
            </a:r>
          </a:p>
          <a:p>
            <a:pPr marR="0" lvl="0"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/>
          </a:p>
          <a:p>
            <a:pPr marR="0"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>
                <a:effectLst/>
              </a:rPr>
              <a:t>City's consultant will finalize the plans and specifications with the intent of having the City Council consider the final plans and specifications to release for bid on September 25, 2024.</a:t>
            </a:r>
          </a:p>
        </p:txBody>
      </p:sp>
      <p:sp>
        <p:nvSpPr>
          <p:cNvPr id="4" name="Slide Number Placeholder 1" hidden="1">
            <a:extLst>
              <a:ext uri="{FF2B5EF4-FFF2-40B4-BE49-F238E27FC236}">
                <a16:creationId xmlns:a16="http://schemas.microsoft.com/office/drawing/2014/main" id="{D06B2512-2676-3533-D35A-AEF0852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F28FB93-0A08-4E7D-8E63-9EFA29F1E093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FBE2-5E76-CB79-8077-D1F379EB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470" y="3551400"/>
            <a:ext cx="9751060" cy="838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840874-A559-F493-7891-9DF75E13A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7" y="531357"/>
            <a:ext cx="3516406" cy="26373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DDD79-81E7-0E54-1EBC-60436B7F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80864-1952-B548-226B-9DDB9CAF2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32" y="5503197"/>
            <a:ext cx="3728027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1EAE-B3AB-B68F-D963-BA7A457E5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431800"/>
            <a:ext cx="9753600" cy="1168400"/>
          </a:xfrm>
        </p:spPr>
        <p:txBody>
          <a:bodyPr anchor="b">
            <a:normAutofit/>
          </a:bodyPr>
          <a:lstStyle/>
          <a:p>
            <a:r>
              <a:rPr lang="en-US" dirty="0"/>
              <a:t>Project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C0051-C631-536D-5BA9-26D69ACE8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-2" b="-2"/>
          <a:stretch/>
        </p:blipFill>
        <p:spPr>
          <a:xfrm>
            <a:off x="2793999" y="1803400"/>
            <a:ext cx="6604001" cy="4267201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AA833C-4511-C281-93CC-0A826C079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8000" y="1803401"/>
            <a:ext cx="2844801" cy="42672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F71823-F510-B271-81A6-1D91F8770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9" y="443290"/>
            <a:ext cx="9321801" cy="597142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2043E387-5559-8A9D-EF1E-BC929D28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95" y="376518"/>
            <a:ext cx="1778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638FB1-C733-898E-7582-2D5E8592CF3C}"/>
              </a:ext>
            </a:extLst>
          </p:cNvPr>
          <p:cNvSpPr txBox="1"/>
          <p:nvPr/>
        </p:nvSpPr>
        <p:spPr>
          <a:xfrm>
            <a:off x="9291782" y="5569527"/>
            <a:ext cx="249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LLandscape</a:t>
            </a:r>
            <a:r>
              <a:rPr lang="en-US" sz="2400" dirty="0"/>
              <a:t>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DA572-F658-1064-79C7-657C45F044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9" b="9578"/>
          <a:stretch/>
        </p:blipFill>
        <p:spPr>
          <a:xfrm rot="16200000">
            <a:off x="3031013" y="-28445"/>
            <a:ext cx="6129974" cy="6914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6BCFE6-FE3B-6DFC-7D4E-AAFEFE6B1751}"/>
              </a:ext>
            </a:extLst>
          </p:cNvPr>
          <p:cNvSpPr txBox="1"/>
          <p:nvPr/>
        </p:nvSpPr>
        <p:spPr>
          <a:xfrm>
            <a:off x="8562109" y="1339273"/>
            <a:ext cx="2493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Five Replacement Oaks</a:t>
            </a:r>
          </a:p>
        </p:txBody>
      </p:sp>
    </p:spTree>
    <p:extLst>
      <p:ext uri="{BB962C8B-B14F-4D97-AF65-F5344CB8AC3E}">
        <p14:creationId xmlns:p14="http://schemas.microsoft.com/office/powerpoint/2010/main" val="24013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F58184-B4DC-FA8B-3DB7-8D38645E867D}"/>
              </a:ext>
            </a:extLst>
          </p:cNvPr>
          <p:cNvGrpSpPr/>
          <p:nvPr/>
        </p:nvGrpSpPr>
        <p:grpSpPr>
          <a:xfrm>
            <a:off x="378758" y="2098823"/>
            <a:ext cx="11358550" cy="2625577"/>
            <a:chOff x="381000" y="3494315"/>
            <a:chExt cx="11434484" cy="26780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B4E069-7F80-F90F-5976-FAE22536C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" t="1099" r="5677"/>
            <a:stretch/>
          </p:blipFill>
          <p:spPr>
            <a:xfrm>
              <a:off x="381000" y="3494315"/>
              <a:ext cx="11434484" cy="2678042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08BF7A6-39C9-DBDC-6BB5-7D763DD173C8}"/>
                    </a:ext>
                  </a:extLst>
                </p14:cNvPr>
                <p14:cNvContentPartPr/>
                <p14:nvPr/>
              </p14:nvContentPartPr>
              <p14:xfrm>
                <a:off x="4335739" y="3733340"/>
                <a:ext cx="613800" cy="762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08BF7A6-39C9-DBDC-6BB5-7D763DD173C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72330" y="3669066"/>
                  <a:ext cx="740256" cy="8910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8BD8943-E795-482C-1B2E-276E05193895}"/>
                    </a:ext>
                  </a:extLst>
                </p14:cNvPr>
                <p14:cNvContentPartPr/>
                <p14:nvPr/>
              </p14:nvContentPartPr>
              <p14:xfrm>
                <a:off x="3279866" y="4101900"/>
                <a:ext cx="426600" cy="394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8BD8943-E795-482C-1B2E-276E0519389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16384" y="4037595"/>
                  <a:ext cx="553202" cy="522522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609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3BCD58-3656-42FB-C80D-CDEAE4F5D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9"/>
          <a:stretch/>
        </p:blipFill>
        <p:spPr>
          <a:xfrm>
            <a:off x="869373" y="612395"/>
            <a:ext cx="10453254" cy="3065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DFD39D-DBB2-A0E2-8821-604FAD689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77" y="4009938"/>
            <a:ext cx="10296550" cy="22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BCC7E7-5823-B6F9-9B05-B2E075C8B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5" y="892943"/>
            <a:ext cx="9943750" cy="507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A979EA-3497-48AC-0636-D086E2E4B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14801" r="11950" b="15841"/>
          <a:stretch/>
        </p:blipFill>
        <p:spPr>
          <a:xfrm>
            <a:off x="1971413" y="343948"/>
            <a:ext cx="8103765" cy="6014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9243BB-B391-3D62-6388-FB471433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9091"/>
          <a:stretch/>
        </p:blipFill>
        <p:spPr>
          <a:xfrm>
            <a:off x="1311658" y="343948"/>
            <a:ext cx="8521096" cy="620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Custom 3">
      <a:dk1>
        <a:srgbClr val="25518B"/>
      </a:dk1>
      <a:lt1>
        <a:sysClr val="window" lastClr="FFFFFF"/>
      </a:lt1>
      <a:dk2>
        <a:srgbClr val="1E5F9F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F7901D6-6D7C-4113-B499-BA3182D6CDE1}" vid="{69588308-93FF-468E-828F-A89592FAE0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3370</TotalTime>
  <Words>136</Words>
  <Application>Microsoft Office PowerPoint</Application>
  <PresentationFormat>Widescreen</PresentationFormat>
  <Paragraphs>28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Theme1</vt:lpstr>
      <vt:lpstr>Office Theme</vt:lpstr>
      <vt:lpstr>        Irwindale Public Library July 24, 2024</vt:lpstr>
      <vt:lpstr>New Library Project Update</vt:lpstr>
      <vt:lpstr>Project 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 Schemes   </vt:lpstr>
      <vt:lpstr>Children’s Area Color Scheme</vt:lpstr>
      <vt:lpstr>Children’s Space</vt:lpstr>
      <vt:lpstr>Family Place Furniture</vt:lpstr>
      <vt:lpstr>Teen and Adult Color Schemes</vt:lpstr>
      <vt:lpstr>Adult and Teen Spaces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Irwindale Public Library May 3, 2023 Schematic Diagrams</dc:title>
  <dc:creator>Steve Finney</dc:creator>
  <cp:lastModifiedBy>Shayna Balli</cp:lastModifiedBy>
  <cp:revision>43</cp:revision>
  <dcterms:created xsi:type="dcterms:W3CDTF">2023-05-03T21:03:02Z</dcterms:created>
  <dcterms:modified xsi:type="dcterms:W3CDTF">2025-01-21T17:29:46Z</dcterms:modified>
</cp:coreProperties>
</file>